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</p:sldIdLst>
  <p:sldSz cx="18288000" cy="10287000"/>
  <p:notesSz cx="6858000" cy="9144000"/>
  <p:embeddedFontLst>
    <p:embeddedFont>
      <p:font typeface="Garamond" panose="02020404030301010803" pitchFamily="18" charset="0"/>
      <p:regular r:id="rId4"/>
      <p:bold r:id="rId5"/>
      <p:italic r:id="rId6"/>
    </p:embeddedFont>
    <p:embeddedFont>
      <p:font typeface="Open Sauce Bold" panose="020B0604020202020204" charset="0"/>
      <p:regular r:id="rId7"/>
    </p:embeddedFont>
    <p:embeddedFont>
      <p:font typeface="Open Sauce Italics" panose="020B0604020202020204" charset="0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3045A"/>
    <a:srgbClr val="C49C08"/>
    <a:srgbClr val="F0D572"/>
    <a:srgbClr val="E5B609"/>
    <a:srgbClr val="ECE1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>
        <p:scale>
          <a:sx n="47" d="100"/>
          <a:sy n="47" d="100"/>
        </p:scale>
        <p:origin x="500" y="2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heme" Target="theme/theme1.xml"/><Relationship Id="rId5" Type="http://schemas.openxmlformats.org/officeDocument/2006/relationships/font" Target="fonts/font2.fntdata"/><Relationship Id="rId10" Type="http://schemas.openxmlformats.org/officeDocument/2006/relationships/viewProps" Target="viewProps.xml"/><Relationship Id="rId4" Type="http://schemas.openxmlformats.org/officeDocument/2006/relationships/font" Target="fonts/font1.fntdata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31C840D-6E50-4A55-9688-3BE5C0DBDCA5}" type="doc">
      <dgm:prSet loTypeId="urn:microsoft.com/office/officeart/2005/8/layout/vList5" loCatId="list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en-US"/>
        </a:p>
      </dgm:t>
    </dgm:pt>
    <dgm:pt modelId="{3B5003E7-DAE5-4963-AEE6-95D2F99CCD99}">
      <dgm:prSet phldrT="[Text]"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o-RO" sz="1800" b="1" dirty="0">
              <a:solidFill>
                <a:schemeClr val="tx1"/>
              </a:solidFill>
              <a:latin typeface="Open Sauce Bold" panose="020B0604020202020204" charset="0"/>
            </a:rPr>
            <a:t> 1.</a:t>
          </a:r>
          <a:endParaRPr lang="en-US" sz="1800" b="1" dirty="0">
            <a:solidFill>
              <a:schemeClr val="tx1"/>
            </a:solidFill>
            <a:latin typeface="Open Sauce Bold" panose="020B0604020202020204" charset="0"/>
          </a:endParaRPr>
        </a:p>
      </dgm:t>
    </dgm:pt>
    <dgm:pt modelId="{A90F79A4-FC05-41EF-AF0C-A675DA774202}" type="parTrans" cxnId="{CB466417-15C0-4965-AA7F-92B23D4D4F24}">
      <dgm:prSet/>
      <dgm:spPr/>
      <dgm:t>
        <a:bodyPr/>
        <a:lstStyle/>
        <a:p>
          <a:endParaRPr lang="en-US"/>
        </a:p>
      </dgm:t>
    </dgm:pt>
    <dgm:pt modelId="{96779B79-0F1E-4451-A08A-5A3266CDBFEA}" type="sibTrans" cxnId="{CB466417-15C0-4965-AA7F-92B23D4D4F24}">
      <dgm:prSet/>
      <dgm:spPr/>
      <dgm:t>
        <a:bodyPr/>
        <a:lstStyle/>
        <a:p>
          <a:endParaRPr lang="en-US"/>
        </a:p>
      </dgm:t>
    </dgm:pt>
    <dgm:pt modelId="{76097AB9-0963-4D02-A1B3-AC2BF1A74A07}">
      <dgm:prSet phldrT="[Text]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>
            <a:buNone/>
          </a:pPr>
          <a:r>
            <a:rPr lang="ro-RO" b="1" dirty="0">
              <a:latin typeface="Open Sauce Bold" panose="020B0604020202020204" charset="0"/>
            </a:rPr>
            <a:t>Abstract</a:t>
          </a:r>
          <a:endParaRPr lang="en-US" b="1" dirty="0">
            <a:latin typeface="Open Sauce Bold" panose="020B0604020202020204" charset="0"/>
          </a:endParaRPr>
        </a:p>
      </dgm:t>
    </dgm:pt>
    <dgm:pt modelId="{444FDF0D-983F-4246-8B65-63F525D88E39}" type="parTrans" cxnId="{DA8319F5-5465-47D0-95E2-0108B6B04EA0}">
      <dgm:prSet/>
      <dgm:spPr/>
      <dgm:t>
        <a:bodyPr/>
        <a:lstStyle/>
        <a:p>
          <a:endParaRPr lang="en-US"/>
        </a:p>
      </dgm:t>
    </dgm:pt>
    <dgm:pt modelId="{3FBF65A2-C14A-4D7D-8F85-100E0AE74B7A}" type="sibTrans" cxnId="{DA8319F5-5465-47D0-95E2-0108B6B04EA0}">
      <dgm:prSet/>
      <dgm:spPr/>
      <dgm:t>
        <a:bodyPr/>
        <a:lstStyle/>
        <a:p>
          <a:endParaRPr lang="en-US"/>
        </a:p>
      </dgm:t>
    </dgm:pt>
    <dgm:pt modelId="{9BBD9B70-CE09-4993-893A-713D6554635D}">
      <dgm:prSet phldrT="[Text]"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o-RO" sz="1800" b="1" dirty="0">
              <a:solidFill>
                <a:schemeClr val="tx1"/>
              </a:solidFill>
              <a:latin typeface="Open Sauce Bold" panose="020B0604020202020204" charset="0"/>
            </a:rPr>
            <a:t> 2.</a:t>
          </a:r>
          <a:endParaRPr lang="en-US" sz="1800" b="1" dirty="0">
            <a:solidFill>
              <a:schemeClr val="tx1"/>
            </a:solidFill>
            <a:latin typeface="Open Sauce Bold" panose="020B0604020202020204" charset="0"/>
          </a:endParaRPr>
        </a:p>
      </dgm:t>
    </dgm:pt>
    <dgm:pt modelId="{9B7E4237-CFC1-4A7C-834B-BBE3A75B4860}" type="parTrans" cxnId="{B2B8A697-2274-4E5D-AA2E-A00DDEE91EAB}">
      <dgm:prSet/>
      <dgm:spPr/>
      <dgm:t>
        <a:bodyPr/>
        <a:lstStyle/>
        <a:p>
          <a:endParaRPr lang="en-US"/>
        </a:p>
      </dgm:t>
    </dgm:pt>
    <dgm:pt modelId="{399B08B0-2727-4100-B496-799B33F545D4}" type="sibTrans" cxnId="{B2B8A697-2274-4E5D-AA2E-A00DDEE91EAB}">
      <dgm:prSet/>
      <dgm:spPr/>
      <dgm:t>
        <a:bodyPr/>
        <a:lstStyle/>
        <a:p>
          <a:endParaRPr lang="en-US"/>
        </a:p>
      </dgm:t>
    </dgm:pt>
    <dgm:pt modelId="{766DB79E-7C85-4ABB-9E3E-567A4412D533}">
      <dgm:prSet phldrT="[Text]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>
            <a:buNone/>
          </a:pPr>
          <a:r>
            <a:rPr lang="ro-RO" b="1" dirty="0">
              <a:latin typeface="Open Sauce Bold" panose="020B0604020202020204" charset="0"/>
            </a:rPr>
            <a:t>Introduction</a:t>
          </a:r>
          <a:endParaRPr lang="en-US" b="1" dirty="0">
            <a:latin typeface="Open Sauce Bold" panose="020B0604020202020204" charset="0"/>
          </a:endParaRPr>
        </a:p>
      </dgm:t>
    </dgm:pt>
    <dgm:pt modelId="{7CFBB023-2801-40A3-8E36-7348BCB36BC0}" type="parTrans" cxnId="{76CDC8E5-3AFF-42DE-8985-1D99A3844392}">
      <dgm:prSet/>
      <dgm:spPr/>
      <dgm:t>
        <a:bodyPr/>
        <a:lstStyle/>
        <a:p>
          <a:endParaRPr lang="en-US"/>
        </a:p>
      </dgm:t>
    </dgm:pt>
    <dgm:pt modelId="{02FCDC85-0A03-4E18-AC8B-BEB6D33D2787}" type="sibTrans" cxnId="{76CDC8E5-3AFF-42DE-8985-1D99A3844392}">
      <dgm:prSet/>
      <dgm:spPr/>
      <dgm:t>
        <a:bodyPr/>
        <a:lstStyle/>
        <a:p>
          <a:endParaRPr lang="en-US"/>
        </a:p>
      </dgm:t>
    </dgm:pt>
    <dgm:pt modelId="{48ED3226-E88F-4261-AB77-37F6F688BC57}">
      <dgm:prSet phldrT="[Text]"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o-RO" sz="1800" b="1" dirty="0">
              <a:solidFill>
                <a:schemeClr val="tx1"/>
              </a:solidFill>
              <a:latin typeface="Open Sauce Bold" panose="020B0604020202020204" charset="0"/>
            </a:rPr>
            <a:t> 3.</a:t>
          </a:r>
          <a:endParaRPr lang="en-US" sz="1800" b="1" dirty="0">
            <a:solidFill>
              <a:schemeClr val="tx1"/>
            </a:solidFill>
            <a:latin typeface="Open Sauce Bold" panose="020B0604020202020204" charset="0"/>
          </a:endParaRPr>
        </a:p>
      </dgm:t>
    </dgm:pt>
    <dgm:pt modelId="{94FF8726-2DC3-4655-9FDF-66B869042D68}" type="parTrans" cxnId="{CAE24E6C-F8CA-44A4-BE71-48A69F3EDAE7}">
      <dgm:prSet/>
      <dgm:spPr/>
      <dgm:t>
        <a:bodyPr/>
        <a:lstStyle/>
        <a:p>
          <a:endParaRPr lang="en-US"/>
        </a:p>
      </dgm:t>
    </dgm:pt>
    <dgm:pt modelId="{749C18AD-7C4C-4629-A510-669F6EEC1B98}" type="sibTrans" cxnId="{CAE24E6C-F8CA-44A4-BE71-48A69F3EDAE7}">
      <dgm:prSet/>
      <dgm:spPr/>
      <dgm:t>
        <a:bodyPr/>
        <a:lstStyle/>
        <a:p>
          <a:endParaRPr lang="en-US"/>
        </a:p>
      </dgm:t>
    </dgm:pt>
    <dgm:pt modelId="{AFA43278-6446-49E6-8DBE-27B24BD21BAE}">
      <dgm:prSet phldrT="[Text]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>
            <a:buNone/>
          </a:pPr>
          <a:r>
            <a:rPr lang="ro-RO" b="1" dirty="0">
              <a:latin typeface="Open Sauce Bold" panose="020B0604020202020204" charset="0"/>
            </a:rPr>
            <a:t>Research methodology</a:t>
          </a:r>
          <a:endParaRPr lang="en-US" b="1" dirty="0">
            <a:latin typeface="Open Sauce Bold" panose="020B0604020202020204" charset="0"/>
          </a:endParaRPr>
        </a:p>
      </dgm:t>
    </dgm:pt>
    <dgm:pt modelId="{7F2576EB-313B-4230-928A-2666F0A4BA1E}" type="parTrans" cxnId="{4322F15B-FF25-4834-AD43-8C63B2F41E7D}">
      <dgm:prSet/>
      <dgm:spPr/>
      <dgm:t>
        <a:bodyPr/>
        <a:lstStyle/>
        <a:p>
          <a:endParaRPr lang="en-US"/>
        </a:p>
      </dgm:t>
    </dgm:pt>
    <dgm:pt modelId="{7F7979CF-B16C-45C0-8BEB-1E123DE8F369}" type="sibTrans" cxnId="{4322F15B-FF25-4834-AD43-8C63B2F41E7D}">
      <dgm:prSet/>
      <dgm:spPr/>
      <dgm:t>
        <a:bodyPr/>
        <a:lstStyle/>
        <a:p>
          <a:endParaRPr lang="en-US"/>
        </a:p>
      </dgm:t>
    </dgm:pt>
    <dgm:pt modelId="{8ACA5269-EDC1-466F-995F-03CCD6FD1DA0}">
      <dgm:prSet phldrT="[Text]"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>
            <a:buNone/>
          </a:pPr>
          <a:r>
            <a:rPr lang="ro-RO" sz="3900" b="1" dirty="0">
              <a:latin typeface="Open Sauce Bold" panose="020B0604020202020204" charset="0"/>
            </a:rPr>
            <a:t>Results and discussion</a:t>
          </a:r>
          <a:endParaRPr lang="en-US" sz="3900" b="1" dirty="0">
            <a:latin typeface="Open Sauce Bold" panose="020B0604020202020204" charset="0"/>
          </a:endParaRPr>
        </a:p>
      </dgm:t>
    </dgm:pt>
    <dgm:pt modelId="{20576680-B985-47A6-989A-A11649A7DEA8}" type="parTrans" cxnId="{E751F7F3-0076-4206-B2A1-B1C42ABBEA8C}">
      <dgm:prSet/>
      <dgm:spPr/>
      <dgm:t>
        <a:bodyPr/>
        <a:lstStyle/>
        <a:p>
          <a:endParaRPr lang="en-US"/>
        </a:p>
      </dgm:t>
    </dgm:pt>
    <dgm:pt modelId="{CB4BFB99-CAA8-47BA-BCE4-90EA92E39029}" type="sibTrans" cxnId="{E751F7F3-0076-4206-B2A1-B1C42ABBEA8C}">
      <dgm:prSet/>
      <dgm:spPr/>
      <dgm:t>
        <a:bodyPr/>
        <a:lstStyle/>
        <a:p>
          <a:endParaRPr lang="en-US"/>
        </a:p>
      </dgm:t>
    </dgm:pt>
    <dgm:pt modelId="{768A7F93-7FD2-4C38-B608-FDBA40B2FE8B}">
      <dgm:prSet phldrT="[Text]"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o-RO" sz="1800" b="1" dirty="0">
              <a:solidFill>
                <a:schemeClr val="tx1"/>
              </a:solidFill>
              <a:latin typeface="Open Sauce Bold" panose="020B0604020202020204" charset="0"/>
            </a:rPr>
            <a:t>4.</a:t>
          </a:r>
          <a:endParaRPr lang="en-US" sz="1800" b="1" dirty="0">
            <a:solidFill>
              <a:schemeClr val="tx1"/>
            </a:solidFill>
            <a:latin typeface="Open Sauce Bold" panose="020B0604020202020204" charset="0"/>
          </a:endParaRPr>
        </a:p>
      </dgm:t>
    </dgm:pt>
    <dgm:pt modelId="{5DC2E585-C524-4FFE-B81A-F8B24173D6CD}" type="parTrans" cxnId="{1A0D8D0E-C14C-4FFA-B892-40B3D5AB86CA}">
      <dgm:prSet/>
      <dgm:spPr/>
      <dgm:t>
        <a:bodyPr/>
        <a:lstStyle/>
        <a:p>
          <a:endParaRPr lang="en-US"/>
        </a:p>
      </dgm:t>
    </dgm:pt>
    <dgm:pt modelId="{8FCF8875-95E8-4799-8C96-B1EAE7B3BF73}" type="sibTrans" cxnId="{1A0D8D0E-C14C-4FFA-B892-40B3D5AB86CA}">
      <dgm:prSet/>
      <dgm:spPr/>
      <dgm:t>
        <a:bodyPr/>
        <a:lstStyle/>
        <a:p>
          <a:endParaRPr lang="en-US"/>
        </a:p>
      </dgm:t>
    </dgm:pt>
    <dgm:pt modelId="{30002204-7F20-4335-8FC1-DB282C50821E}">
      <dgm:prSet phldrT="[Text]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>
            <a:buNone/>
          </a:pPr>
          <a:r>
            <a:rPr lang="ro-RO" b="1" dirty="0">
              <a:latin typeface="Open Sauce Bold" panose="020B0604020202020204" charset="0"/>
            </a:rPr>
            <a:t>Conclusions </a:t>
          </a:r>
          <a:endParaRPr lang="en-US" b="1" dirty="0">
            <a:latin typeface="Open Sauce Bold" panose="020B0604020202020204" charset="0"/>
          </a:endParaRPr>
        </a:p>
      </dgm:t>
    </dgm:pt>
    <dgm:pt modelId="{3425E410-09B4-46AC-BC44-D16134F343E2}" type="parTrans" cxnId="{DD616BEA-23A4-41D6-8FD6-DD367EF26A99}">
      <dgm:prSet/>
      <dgm:spPr/>
      <dgm:t>
        <a:bodyPr/>
        <a:lstStyle/>
        <a:p>
          <a:endParaRPr lang="en-US"/>
        </a:p>
      </dgm:t>
    </dgm:pt>
    <dgm:pt modelId="{2DA2F2C8-2624-4D14-9C4A-D9E0EE3CE99F}" type="sibTrans" cxnId="{DD616BEA-23A4-41D6-8FD6-DD367EF26A99}">
      <dgm:prSet/>
      <dgm:spPr/>
      <dgm:t>
        <a:bodyPr/>
        <a:lstStyle/>
        <a:p>
          <a:endParaRPr lang="en-US"/>
        </a:p>
      </dgm:t>
    </dgm:pt>
    <dgm:pt modelId="{633C396B-7AC4-4DEE-A1BC-F743FBBABA77}">
      <dgm:prSet phldrT="[Text]"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o-RO" sz="1800" b="1" dirty="0">
              <a:solidFill>
                <a:schemeClr val="tx1"/>
              </a:solidFill>
              <a:latin typeface="Open Sauce Bold" panose="020B0604020202020204" charset="0"/>
            </a:rPr>
            <a:t>5.</a:t>
          </a:r>
          <a:endParaRPr lang="en-US" sz="1800" b="1" dirty="0">
            <a:solidFill>
              <a:schemeClr val="tx1"/>
            </a:solidFill>
            <a:latin typeface="Open Sauce Bold" panose="020B0604020202020204" charset="0"/>
          </a:endParaRPr>
        </a:p>
      </dgm:t>
    </dgm:pt>
    <dgm:pt modelId="{3342F72C-AA72-4299-A6BD-FA220BC44BD7}" type="parTrans" cxnId="{82637449-7183-4B41-A297-34FD42B5502D}">
      <dgm:prSet/>
      <dgm:spPr/>
      <dgm:t>
        <a:bodyPr/>
        <a:lstStyle/>
        <a:p>
          <a:endParaRPr lang="en-US"/>
        </a:p>
      </dgm:t>
    </dgm:pt>
    <dgm:pt modelId="{2CF26709-BA38-4D5C-AF3D-F6FBDDC15780}" type="sibTrans" cxnId="{82637449-7183-4B41-A297-34FD42B5502D}">
      <dgm:prSet/>
      <dgm:spPr/>
      <dgm:t>
        <a:bodyPr/>
        <a:lstStyle/>
        <a:p>
          <a:endParaRPr lang="en-US"/>
        </a:p>
      </dgm:t>
    </dgm:pt>
    <dgm:pt modelId="{CE0D5206-9ABE-48A6-8F3C-4315A5C40AAF}" type="pres">
      <dgm:prSet presAssocID="{D31C840D-6E50-4A55-9688-3BE5C0DBDCA5}" presName="Name0" presStyleCnt="0">
        <dgm:presLayoutVars>
          <dgm:dir/>
          <dgm:animLvl val="lvl"/>
          <dgm:resizeHandles val="exact"/>
        </dgm:presLayoutVars>
      </dgm:prSet>
      <dgm:spPr/>
    </dgm:pt>
    <dgm:pt modelId="{3E016EAE-B7A9-4CCC-921D-73A30CBAAB17}" type="pres">
      <dgm:prSet presAssocID="{3B5003E7-DAE5-4963-AEE6-95D2F99CCD99}" presName="linNode" presStyleCnt="0"/>
      <dgm:spPr/>
    </dgm:pt>
    <dgm:pt modelId="{D2ACF659-767C-48AA-A234-05D18F191195}" type="pres">
      <dgm:prSet presAssocID="{3B5003E7-DAE5-4963-AEE6-95D2F99CCD99}" presName="parentText" presStyleLbl="node1" presStyleIdx="0" presStyleCnt="5" custScaleX="25354">
        <dgm:presLayoutVars>
          <dgm:chMax val="1"/>
          <dgm:bulletEnabled val="1"/>
        </dgm:presLayoutVars>
      </dgm:prSet>
      <dgm:spPr/>
    </dgm:pt>
    <dgm:pt modelId="{E1B8EE7B-6467-4D5B-A3A1-292CDD578FC7}" type="pres">
      <dgm:prSet presAssocID="{3B5003E7-DAE5-4963-AEE6-95D2F99CCD99}" presName="descendantText" presStyleLbl="alignAccFollowNode1" presStyleIdx="0" presStyleCnt="5">
        <dgm:presLayoutVars>
          <dgm:bulletEnabled val="1"/>
        </dgm:presLayoutVars>
      </dgm:prSet>
      <dgm:spPr/>
    </dgm:pt>
    <dgm:pt modelId="{AAEE5B5F-0558-433D-8084-808EE3E458AB}" type="pres">
      <dgm:prSet presAssocID="{96779B79-0F1E-4451-A08A-5A3266CDBFEA}" presName="sp" presStyleCnt="0"/>
      <dgm:spPr/>
    </dgm:pt>
    <dgm:pt modelId="{1701D616-E5FB-4E11-8959-80C6559F6503}" type="pres">
      <dgm:prSet presAssocID="{9BBD9B70-CE09-4993-893A-713D6554635D}" presName="linNode" presStyleCnt="0"/>
      <dgm:spPr/>
    </dgm:pt>
    <dgm:pt modelId="{7CD07E55-EFA1-46F3-9A15-A68E17DF1B8E}" type="pres">
      <dgm:prSet presAssocID="{9BBD9B70-CE09-4993-893A-713D6554635D}" presName="parentText" presStyleLbl="node1" presStyleIdx="1" presStyleCnt="5" custScaleX="25312">
        <dgm:presLayoutVars>
          <dgm:chMax val="1"/>
          <dgm:bulletEnabled val="1"/>
        </dgm:presLayoutVars>
      </dgm:prSet>
      <dgm:spPr/>
    </dgm:pt>
    <dgm:pt modelId="{8A544F63-0590-409F-ADAD-1F9BE589F9E9}" type="pres">
      <dgm:prSet presAssocID="{9BBD9B70-CE09-4993-893A-713D6554635D}" presName="descendantText" presStyleLbl="alignAccFollowNode1" presStyleIdx="1" presStyleCnt="5">
        <dgm:presLayoutVars>
          <dgm:bulletEnabled val="1"/>
        </dgm:presLayoutVars>
      </dgm:prSet>
      <dgm:spPr/>
    </dgm:pt>
    <dgm:pt modelId="{FC72D567-C610-4D47-B0A0-A8CBE756F78B}" type="pres">
      <dgm:prSet presAssocID="{399B08B0-2727-4100-B496-799B33F545D4}" presName="sp" presStyleCnt="0"/>
      <dgm:spPr/>
    </dgm:pt>
    <dgm:pt modelId="{F68659E7-37E7-498C-AA19-91B15287CF61}" type="pres">
      <dgm:prSet presAssocID="{48ED3226-E88F-4261-AB77-37F6F688BC57}" presName="linNode" presStyleCnt="0"/>
      <dgm:spPr/>
    </dgm:pt>
    <dgm:pt modelId="{D203A59D-4810-4D05-B068-3AB99A027E74}" type="pres">
      <dgm:prSet presAssocID="{48ED3226-E88F-4261-AB77-37F6F688BC57}" presName="parentText" presStyleLbl="node1" presStyleIdx="2" presStyleCnt="5" custScaleX="25312">
        <dgm:presLayoutVars>
          <dgm:chMax val="1"/>
          <dgm:bulletEnabled val="1"/>
        </dgm:presLayoutVars>
      </dgm:prSet>
      <dgm:spPr/>
    </dgm:pt>
    <dgm:pt modelId="{798C6FAE-BB9E-49CC-8424-FFBE77153ED0}" type="pres">
      <dgm:prSet presAssocID="{48ED3226-E88F-4261-AB77-37F6F688BC57}" presName="descendantText" presStyleLbl="alignAccFollowNode1" presStyleIdx="2" presStyleCnt="5">
        <dgm:presLayoutVars>
          <dgm:bulletEnabled val="1"/>
        </dgm:presLayoutVars>
      </dgm:prSet>
      <dgm:spPr/>
    </dgm:pt>
    <dgm:pt modelId="{66A54996-8E31-439D-B2DF-439011E96A77}" type="pres">
      <dgm:prSet presAssocID="{749C18AD-7C4C-4629-A510-669F6EEC1B98}" presName="sp" presStyleCnt="0"/>
      <dgm:spPr/>
    </dgm:pt>
    <dgm:pt modelId="{39CD8F4E-242B-4BFC-883A-C58C8F2609C2}" type="pres">
      <dgm:prSet presAssocID="{768A7F93-7FD2-4C38-B608-FDBA40B2FE8B}" presName="linNode" presStyleCnt="0"/>
      <dgm:spPr/>
    </dgm:pt>
    <dgm:pt modelId="{3A2CC485-C6F9-4B1D-8DF0-7D4631F3BC77}" type="pres">
      <dgm:prSet presAssocID="{768A7F93-7FD2-4C38-B608-FDBA40B2FE8B}" presName="parentText" presStyleLbl="node1" presStyleIdx="3" presStyleCnt="5" custScaleX="25312">
        <dgm:presLayoutVars>
          <dgm:chMax val="1"/>
          <dgm:bulletEnabled val="1"/>
        </dgm:presLayoutVars>
      </dgm:prSet>
      <dgm:spPr/>
    </dgm:pt>
    <dgm:pt modelId="{B7009A0E-5A30-4DF6-B24C-D3F45BC2A89B}" type="pres">
      <dgm:prSet presAssocID="{768A7F93-7FD2-4C38-B608-FDBA40B2FE8B}" presName="descendantText" presStyleLbl="alignAccFollowNode1" presStyleIdx="3" presStyleCnt="5">
        <dgm:presLayoutVars>
          <dgm:bulletEnabled val="1"/>
        </dgm:presLayoutVars>
      </dgm:prSet>
      <dgm:spPr/>
    </dgm:pt>
    <dgm:pt modelId="{83FF9B84-5A69-4FD1-930C-5424460EBA3C}" type="pres">
      <dgm:prSet presAssocID="{8FCF8875-95E8-4799-8C96-B1EAE7B3BF73}" presName="sp" presStyleCnt="0"/>
      <dgm:spPr/>
    </dgm:pt>
    <dgm:pt modelId="{992A59D9-75A2-47BC-9CF3-F19DB747427B}" type="pres">
      <dgm:prSet presAssocID="{633C396B-7AC4-4DEE-A1BC-F743FBBABA77}" presName="linNode" presStyleCnt="0"/>
      <dgm:spPr/>
    </dgm:pt>
    <dgm:pt modelId="{B3848755-0B31-49E4-A882-864797A48646}" type="pres">
      <dgm:prSet presAssocID="{633C396B-7AC4-4DEE-A1BC-F743FBBABA77}" presName="parentText" presStyleLbl="node1" presStyleIdx="4" presStyleCnt="5" custScaleX="25312">
        <dgm:presLayoutVars>
          <dgm:chMax val="1"/>
          <dgm:bulletEnabled val="1"/>
        </dgm:presLayoutVars>
      </dgm:prSet>
      <dgm:spPr/>
    </dgm:pt>
    <dgm:pt modelId="{EDD7EC9C-11B6-4041-B7B7-B4D411F16F43}" type="pres">
      <dgm:prSet presAssocID="{633C396B-7AC4-4DEE-A1BC-F743FBBABA77}" presName="descendantText" presStyleLbl="alignAccFollowNode1" presStyleIdx="4" presStyleCnt="5">
        <dgm:presLayoutVars>
          <dgm:bulletEnabled val="1"/>
        </dgm:presLayoutVars>
      </dgm:prSet>
      <dgm:spPr/>
    </dgm:pt>
  </dgm:ptLst>
  <dgm:cxnLst>
    <dgm:cxn modelId="{1A0D8D0E-C14C-4FFA-B892-40B3D5AB86CA}" srcId="{D31C840D-6E50-4A55-9688-3BE5C0DBDCA5}" destId="{768A7F93-7FD2-4C38-B608-FDBA40B2FE8B}" srcOrd="3" destOrd="0" parTransId="{5DC2E585-C524-4FFE-B81A-F8B24173D6CD}" sibTransId="{8FCF8875-95E8-4799-8C96-B1EAE7B3BF73}"/>
    <dgm:cxn modelId="{D018EC0E-D41C-42B5-86A9-81DF85A90737}" type="presOf" srcId="{30002204-7F20-4335-8FC1-DB282C50821E}" destId="{EDD7EC9C-11B6-4041-B7B7-B4D411F16F43}" srcOrd="0" destOrd="0" presId="urn:microsoft.com/office/officeart/2005/8/layout/vList5"/>
    <dgm:cxn modelId="{A8C4B40F-95CF-4964-B31C-0C8220D1F5EF}" type="presOf" srcId="{3B5003E7-DAE5-4963-AEE6-95D2F99CCD99}" destId="{D2ACF659-767C-48AA-A234-05D18F191195}" srcOrd="0" destOrd="0" presId="urn:microsoft.com/office/officeart/2005/8/layout/vList5"/>
    <dgm:cxn modelId="{CB466417-15C0-4965-AA7F-92B23D4D4F24}" srcId="{D31C840D-6E50-4A55-9688-3BE5C0DBDCA5}" destId="{3B5003E7-DAE5-4963-AEE6-95D2F99CCD99}" srcOrd="0" destOrd="0" parTransId="{A90F79A4-FC05-41EF-AF0C-A675DA774202}" sibTransId="{96779B79-0F1E-4451-A08A-5A3266CDBFEA}"/>
    <dgm:cxn modelId="{C1BA1F27-7DDD-4EF1-B5FC-A4148F3E5A32}" type="presOf" srcId="{48ED3226-E88F-4261-AB77-37F6F688BC57}" destId="{D203A59D-4810-4D05-B068-3AB99A027E74}" srcOrd="0" destOrd="0" presId="urn:microsoft.com/office/officeart/2005/8/layout/vList5"/>
    <dgm:cxn modelId="{898A6C36-581C-4C6C-988A-5629BF1D2808}" type="presOf" srcId="{76097AB9-0963-4D02-A1B3-AC2BF1A74A07}" destId="{E1B8EE7B-6467-4D5B-A3A1-292CDD578FC7}" srcOrd="0" destOrd="0" presId="urn:microsoft.com/office/officeart/2005/8/layout/vList5"/>
    <dgm:cxn modelId="{9583463E-68C3-40C0-A282-5DA86D75C900}" type="presOf" srcId="{768A7F93-7FD2-4C38-B608-FDBA40B2FE8B}" destId="{3A2CC485-C6F9-4B1D-8DF0-7D4631F3BC77}" srcOrd="0" destOrd="0" presId="urn:microsoft.com/office/officeart/2005/8/layout/vList5"/>
    <dgm:cxn modelId="{4322F15B-FF25-4834-AD43-8C63B2F41E7D}" srcId="{48ED3226-E88F-4261-AB77-37F6F688BC57}" destId="{AFA43278-6446-49E6-8DBE-27B24BD21BAE}" srcOrd="0" destOrd="0" parTransId="{7F2576EB-313B-4230-928A-2666F0A4BA1E}" sibTransId="{7F7979CF-B16C-45C0-8BEB-1E123DE8F369}"/>
    <dgm:cxn modelId="{82637449-7183-4B41-A297-34FD42B5502D}" srcId="{D31C840D-6E50-4A55-9688-3BE5C0DBDCA5}" destId="{633C396B-7AC4-4DEE-A1BC-F743FBBABA77}" srcOrd="4" destOrd="0" parTransId="{3342F72C-AA72-4299-A6BD-FA220BC44BD7}" sibTransId="{2CF26709-BA38-4D5C-AF3D-F6FBDDC15780}"/>
    <dgm:cxn modelId="{CAE24E6C-F8CA-44A4-BE71-48A69F3EDAE7}" srcId="{D31C840D-6E50-4A55-9688-3BE5C0DBDCA5}" destId="{48ED3226-E88F-4261-AB77-37F6F688BC57}" srcOrd="2" destOrd="0" parTransId="{94FF8726-2DC3-4655-9FDF-66B869042D68}" sibTransId="{749C18AD-7C4C-4629-A510-669F6EEC1B98}"/>
    <dgm:cxn modelId="{24E5904C-1D6F-4C3A-9B96-BA937D252B57}" type="presOf" srcId="{633C396B-7AC4-4DEE-A1BC-F743FBBABA77}" destId="{B3848755-0B31-49E4-A882-864797A48646}" srcOrd="0" destOrd="0" presId="urn:microsoft.com/office/officeart/2005/8/layout/vList5"/>
    <dgm:cxn modelId="{ED59E371-E906-4B42-906B-35F603268EDD}" type="presOf" srcId="{AFA43278-6446-49E6-8DBE-27B24BD21BAE}" destId="{798C6FAE-BB9E-49CC-8424-FFBE77153ED0}" srcOrd="0" destOrd="0" presId="urn:microsoft.com/office/officeart/2005/8/layout/vList5"/>
    <dgm:cxn modelId="{B2B8A697-2274-4E5D-AA2E-A00DDEE91EAB}" srcId="{D31C840D-6E50-4A55-9688-3BE5C0DBDCA5}" destId="{9BBD9B70-CE09-4993-893A-713D6554635D}" srcOrd="1" destOrd="0" parTransId="{9B7E4237-CFC1-4A7C-834B-BBE3A75B4860}" sibTransId="{399B08B0-2727-4100-B496-799B33F545D4}"/>
    <dgm:cxn modelId="{137EBABF-27C0-4936-87A0-E49865A067DC}" type="presOf" srcId="{8ACA5269-EDC1-466F-995F-03CCD6FD1DA0}" destId="{B7009A0E-5A30-4DF6-B24C-D3F45BC2A89B}" srcOrd="0" destOrd="0" presId="urn:microsoft.com/office/officeart/2005/8/layout/vList5"/>
    <dgm:cxn modelId="{76CDC8E5-3AFF-42DE-8985-1D99A3844392}" srcId="{9BBD9B70-CE09-4993-893A-713D6554635D}" destId="{766DB79E-7C85-4ABB-9E3E-567A4412D533}" srcOrd="0" destOrd="0" parTransId="{7CFBB023-2801-40A3-8E36-7348BCB36BC0}" sibTransId="{02FCDC85-0A03-4E18-AC8B-BEB6D33D2787}"/>
    <dgm:cxn modelId="{DD616BEA-23A4-41D6-8FD6-DD367EF26A99}" srcId="{633C396B-7AC4-4DEE-A1BC-F743FBBABA77}" destId="{30002204-7F20-4335-8FC1-DB282C50821E}" srcOrd="0" destOrd="0" parTransId="{3425E410-09B4-46AC-BC44-D16134F343E2}" sibTransId="{2DA2F2C8-2624-4D14-9C4A-D9E0EE3CE99F}"/>
    <dgm:cxn modelId="{D5ECDFED-A438-4354-82EF-5897026D4032}" type="presOf" srcId="{766DB79E-7C85-4ABB-9E3E-567A4412D533}" destId="{8A544F63-0590-409F-ADAD-1F9BE589F9E9}" srcOrd="0" destOrd="0" presId="urn:microsoft.com/office/officeart/2005/8/layout/vList5"/>
    <dgm:cxn modelId="{B90408F2-C8C1-4836-B872-E77420A394A1}" type="presOf" srcId="{9BBD9B70-CE09-4993-893A-713D6554635D}" destId="{7CD07E55-EFA1-46F3-9A15-A68E17DF1B8E}" srcOrd="0" destOrd="0" presId="urn:microsoft.com/office/officeart/2005/8/layout/vList5"/>
    <dgm:cxn modelId="{E751F7F3-0076-4206-B2A1-B1C42ABBEA8C}" srcId="{768A7F93-7FD2-4C38-B608-FDBA40B2FE8B}" destId="{8ACA5269-EDC1-466F-995F-03CCD6FD1DA0}" srcOrd="0" destOrd="0" parTransId="{20576680-B985-47A6-989A-A11649A7DEA8}" sibTransId="{CB4BFB99-CAA8-47BA-BCE4-90EA92E39029}"/>
    <dgm:cxn modelId="{DA8319F5-5465-47D0-95E2-0108B6B04EA0}" srcId="{3B5003E7-DAE5-4963-AEE6-95D2F99CCD99}" destId="{76097AB9-0963-4D02-A1B3-AC2BF1A74A07}" srcOrd="0" destOrd="0" parTransId="{444FDF0D-983F-4246-8B65-63F525D88E39}" sibTransId="{3FBF65A2-C14A-4D7D-8F85-100E0AE74B7A}"/>
    <dgm:cxn modelId="{826166FF-965B-4151-9EE2-2FCADA92D826}" type="presOf" srcId="{D31C840D-6E50-4A55-9688-3BE5C0DBDCA5}" destId="{CE0D5206-9ABE-48A6-8F3C-4315A5C40AAF}" srcOrd="0" destOrd="0" presId="urn:microsoft.com/office/officeart/2005/8/layout/vList5"/>
    <dgm:cxn modelId="{4F530037-3256-4AF2-AE40-C189EA2F2150}" type="presParOf" srcId="{CE0D5206-9ABE-48A6-8F3C-4315A5C40AAF}" destId="{3E016EAE-B7A9-4CCC-921D-73A30CBAAB17}" srcOrd="0" destOrd="0" presId="urn:microsoft.com/office/officeart/2005/8/layout/vList5"/>
    <dgm:cxn modelId="{A097377B-FD44-469B-9F10-A2F2FFA081D4}" type="presParOf" srcId="{3E016EAE-B7A9-4CCC-921D-73A30CBAAB17}" destId="{D2ACF659-767C-48AA-A234-05D18F191195}" srcOrd="0" destOrd="0" presId="urn:microsoft.com/office/officeart/2005/8/layout/vList5"/>
    <dgm:cxn modelId="{E93D07B7-0A2C-49BE-8450-EC8BDA283F4B}" type="presParOf" srcId="{3E016EAE-B7A9-4CCC-921D-73A30CBAAB17}" destId="{E1B8EE7B-6467-4D5B-A3A1-292CDD578FC7}" srcOrd="1" destOrd="0" presId="urn:microsoft.com/office/officeart/2005/8/layout/vList5"/>
    <dgm:cxn modelId="{BB31203C-D596-4C9F-A10A-26EF896B77CD}" type="presParOf" srcId="{CE0D5206-9ABE-48A6-8F3C-4315A5C40AAF}" destId="{AAEE5B5F-0558-433D-8084-808EE3E458AB}" srcOrd="1" destOrd="0" presId="urn:microsoft.com/office/officeart/2005/8/layout/vList5"/>
    <dgm:cxn modelId="{0696D4E7-E52D-4858-95C1-B2B5FE7A8429}" type="presParOf" srcId="{CE0D5206-9ABE-48A6-8F3C-4315A5C40AAF}" destId="{1701D616-E5FB-4E11-8959-80C6559F6503}" srcOrd="2" destOrd="0" presId="urn:microsoft.com/office/officeart/2005/8/layout/vList5"/>
    <dgm:cxn modelId="{246FB5D7-36D7-4262-9BE5-D77B945210C6}" type="presParOf" srcId="{1701D616-E5FB-4E11-8959-80C6559F6503}" destId="{7CD07E55-EFA1-46F3-9A15-A68E17DF1B8E}" srcOrd="0" destOrd="0" presId="urn:microsoft.com/office/officeart/2005/8/layout/vList5"/>
    <dgm:cxn modelId="{C2EAB50A-F766-4C74-8764-98F6F846570E}" type="presParOf" srcId="{1701D616-E5FB-4E11-8959-80C6559F6503}" destId="{8A544F63-0590-409F-ADAD-1F9BE589F9E9}" srcOrd="1" destOrd="0" presId="urn:microsoft.com/office/officeart/2005/8/layout/vList5"/>
    <dgm:cxn modelId="{4B57A221-69AD-4DF3-89CF-CE33DDA78D3C}" type="presParOf" srcId="{CE0D5206-9ABE-48A6-8F3C-4315A5C40AAF}" destId="{FC72D567-C610-4D47-B0A0-A8CBE756F78B}" srcOrd="3" destOrd="0" presId="urn:microsoft.com/office/officeart/2005/8/layout/vList5"/>
    <dgm:cxn modelId="{485A1FDB-63B9-43DA-A763-8F4DCE4CBFF2}" type="presParOf" srcId="{CE0D5206-9ABE-48A6-8F3C-4315A5C40AAF}" destId="{F68659E7-37E7-498C-AA19-91B15287CF61}" srcOrd="4" destOrd="0" presId="urn:microsoft.com/office/officeart/2005/8/layout/vList5"/>
    <dgm:cxn modelId="{B31FA19D-9297-4192-868A-18B84D953460}" type="presParOf" srcId="{F68659E7-37E7-498C-AA19-91B15287CF61}" destId="{D203A59D-4810-4D05-B068-3AB99A027E74}" srcOrd="0" destOrd="0" presId="urn:microsoft.com/office/officeart/2005/8/layout/vList5"/>
    <dgm:cxn modelId="{3C41F856-D274-4D0C-9311-F6B53D8992D0}" type="presParOf" srcId="{F68659E7-37E7-498C-AA19-91B15287CF61}" destId="{798C6FAE-BB9E-49CC-8424-FFBE77153ED0}" srcOrd="1" destOrd="0" presId="urn:microsoft.com/office/officeart/2005/8/layout/vList5"/>
    <dgm:cxn modelId="{1C3091E8-2A87-4A44-9FCF-819AF9F0E041}" type="presParOf" srcId="{CE0D5206-9ABE-48A6-8F3C-4315A5C40AAF}" destId="{66A54996-8E31-439D-B2DF-439011E96A77}" srcOrd="5" destOrd="0" presId="urn:microsoft.com/office/officeart/2005/8/layout/vList5"/>
    <dgm:cxn modelId="{FB4A5CD4-D118-4AE3-B00C-7F9921607F3E}" type="presParOf" srcId="{CE0D5206-9ABE-48A6-8F3C-4315A5C40AAF}" destId="{39CD8F4E-242B-4BFC-883A-C58C8F2609C2}" srcOrd="6" destOrd="0" presId="urn:microsoft.com/office/officeart/2005/8/layout/vList5"/>
    <dgm:cxn modelId="{09E41989-4115-4358-A329-389F8A580A18}" type="presParOf" srcId="{39CD8F4E-242B-4BFC-883A-C58C8F2609C2}" destId="{3A2CC485-C6F9-4B1D-8DF0-7D4631F3BC77}" srcOrd="0" destOrd="0" presId="urn:microsoft.com/office/officeart/2005/8/layout/vList5"/>
    <dgm:cxn modelId="{5E732161-62B8-465C-ADA7-8E521742E419}" type="presParOf" srcId="{39CD8F4E-242B-4BFC-883A-C58C8F2609C2}" destId="{B7009A0E-5A30-4DF6-B24C-D3F45BC2A89B}" srcOrd="1" destOrd="0" presId="urn:microsoft.com/office/officeart/2005/8/layout/vList5"/>
    <dgm:cxn modelId="{E519DD36-6B37-4351-B2D7-0F33151E923F}" type="presParOf" srcId="{CE0D5206-9ABE-48A6-8F3C-4315A5C40AAF}" destId="{83FF9B84-5A69-4FD1-930C-5424460EBA3C}" srcOrd="7" destOrd="0" presId="urn:microsoft.com/office/officeart/2005/8/layout/vList5"/>
    <dgm:cxn modelId="{5EBDB10D-1818-4CCF-A594-3393601AAB08}" type="presParOf" srcId="{CE0D5206-9ABE-48A6-8F3C-4315A5C40AAF}" destId="{992A59D9-75A2-47BC-9CF3-F19DB747427B}" srcOrd="8" destOrd="0" presId="urn:microsoft.com/office/officeart/2005/8/layout/vList5"/>
    <dgm:cxn modelId="{49F19640-A220-44A4-BEC4-3B97E0CB8FDE}" type="presParOf" srcId="{992A59D9-75A2-47BC-9CF3-F19DB747427B}" destId="{B3848755-0B31-49E4-A882-864797A48646}" srcOrd="0" destOrd="0" presId="urn:microsoft.com/office/officeart/2005/8/layout/vList5"/>
    <dgm:cxn modelId="{A7EF4BFD-EF78-478D-BF2B-F23BA66B8DFE}" type="presParOf" srcId="{992A59D9-75A2-47BC-9CF3-F19DB747427B}" destId="{EDD7EC9C-11B6-4041-B7B7-B4D411F16F43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B8EE7B-6467-4D5B-A3A1-292CDD578FC7}">
      <dsp:nvSpPr>
        <dsp:cNvPr id="0" name=""/>
        <dsp:cNvSpPr/>
      </dsp:nvSpPr>
      <dsp:spPr>
        <a:xfrm rot="5400000">
          <a:off x="6298144" y="-3428758"/>
          <a:ext cx="791682" cy="7851648"/>
        </a:xfrm>
        <a:prstGeom prst="round2SameRect">
          <a:avLst/>
        </a:prstGeom>
        <a:solidFill>
          <a:schemeClr val="lt1"/>
        </a:solidFill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148590" tIns="74295" rIns="148590" bIns="74295" numCol="1" spcCol="1270" anchor="ctr" anchorCtr="0">
          <a:noAutofit/>
        </a:bodyPr>
        <a:lstStyle/>
        <a:p>
          <a:pPr marL="285750" lvl="1" indent="-285750" algn="l" defTabSz="17335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ro-RO" sz="3900" b="1" kern="1200" dirty="0">
              <a:latin typeface="Open Sauce Bold" panose="020B0604020202020204" charset="0"/>
            </a:rPr>
            <a:t>Abstract</a:t>
          </a:r>
          <a:endParaRPr lang="en-US" sz="3900" b="1" kern="1200" dirty="0">
            <a:latin typeface="Open Sauce Bold" panose="020B0604020202020204" charset="0"/>
          </a:endParaRPr>
        </a:p>
      </dsp:txBody>
      <dsp:txXfrm rot="-5400000">
        <a:off x="2768162" y="139871"/>
        <a:ext cx="7813001" cy="714388"/>
      </dsp:txXfrm>
    </dsp:sp>
    <dsp:sp modelId="{D2ACF659-767C-48AA-A234-05D18F191195}">
      <dsp:nvSpPr>
        <dsp:cNvPr id="0" name=""/>
        <dsp:cNvSpPr/>
      </dsp:nvSpPr>
      <dsp:spPr>
        <a:xfrm>
          <a:off x="1648389" y="2263"/>
          <a:ext cx="1119772" cy="989603"/>
        </a:xfrm>
        <a:prstGeom prst="roundRect">
          <a:avLst/>
        </a:prstGeom>
        <a:solidFill>
          <a:schemeClr val="lt1"/>
        </a:solidFill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1800" b="1" kern="1200" dirty="0">
              <a:solidFill>
                <a:schemeClr val="tx1"/>
              </a:solidFill>
              <a:latin typeface="Open Sauce Bold" panose="020B0604020202020204" charset="0"/>
            </a:rPr>
            <a:t> 1.</a:t>
          </a:r>
          <a:endParaRPr lang="en-US" sz="1800" b="1" kern="1200" dirty="0">
            <a:solidFill>
              <a:schemeClr val="tx1"/>
            </a:solidFill>
            <a:latin typeface="Open Sauce Bold" panose="020B0604020202020204" charset="0"/>
          </a:endParaRPr>
        </a:p>
      </dsp:txBody>
      <dsp:txXfrm>
        <a:off x="1696697" y="50571"/>
        <a:ext cx="1023156" cy="892987"/>
      </dsp:txXfrm>
    </dsp:sp>
    <dsp:sp modelId="{8A544F63-0590-409F-ADAD-1F9BE589F9E9}">
      <dsp:nvSpPr>
        <dsp:cNvPr id="0" name=""/>
        <dsp:cNvSpPr/>
      </dsp:nvSpPr>
      <dsp:spPr>
        <a:xfrm rot="5400000">
          <a:off x="6296290" y="-2389675"/>
          <a:ext cx="791682" cy="7851648"/>
        </a:xfrm>
        <a:prstGeom prst="round2SameRect">
          <a:avLst/>
        </a:prstGeom>
        <a:solidFill>
          <a:schemeClr val="lt1"/>
        </a:solidFill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148590" tIns="74295" rIns="148590" bIns="74295" numCol="1" spcCol="1270" anchor="ctr" anchorCtr="0">
          <a:noAutofit/>
        </a:bodyPr>
        <a:lstStyle/>
        <a:p>
          <a:pPr marL="285750" lvl="1" indent="-285750" algn="l" defTabSz="17335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ro-RO" sz="3900" b="1" kern="1200" dirty="0">
              <a:latin typeface="Open Sauce Bold" panose="020B0604020202020204" charset="0"/>
            </a:rPr>
            <a:t>Introduction</a:t>
          </a:r>
          <a:endParaRPr lang="en-US" sz="3900" b="1" kern="1200" dirty="0">
            <a:latin typeface="Open Sauce Bold" panose="020B0604020202020204" charset="0"/>
          </a:endParaRPr>
        </a:p>
      </dsp:txBody>
      <dsp:txXfrm rot="-5400000">
        <a:off x="2766308" y="1178954"/>
        <a:ext cx="7813001" cy="714388"/>
      </dsp:txXfrm>
    </dsp:sp>
    <dsp:sp modelId="{7CD07E55-EFA1-46F3-9A15-A68E17DF1B8E}">
      <dsp:nvSpPr>
        <dsp:cNvPr id="0" name=""/>
        <dsp:cNvSpPr/>
      </dsp:nvSpPr>
      <dsp:spPr>
        <a:xfrm>
          <a:off x="1648389" y="1041346"/>
          <a:ext cx="1117917" cy="989603"/>
        </a:xfrm>
        <a:prstGeom prst="roundRect">
          <a:avLst/>
        </a:prstGeom>
        <a:solidFill>
          <a:schemeClr val="lt1"/>
        </a:solidFill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1800" b="1" kern="1200" dirty="0">
              <a:solidFill>
                <a:schemeClr val="tx1"/>
              </a:solidFill>
              <a:latin typeface="Open Sauce Bold" panose="020B0604020202020204" charset="0"/>
            </a:rPr>
            <a:t> 2.</a:t>
          </a:r>
          <a:endParaRPr lang="en-US" sz="1800" b="1" kern="1200" dirty="0">
            <a:solidFill>
              <a:schemeClr val="tx1"/>
            </a:solidFill>
            <a:latin typeface="Open Sauce Bold" panose="020B0604020202020204" charset="0"/>
          </a:endParaRPr>
        </a:p>
      </dsp:txBody>
      <dsp:txXfrm>
        <a:off x="1696697" y="1089654"/>
        <a:ext cx="1021301" cy="892987"/>
      </dsp:txXfrm>
    </dsp:sp>
    <dsp:sp modelId="{798C6FAE-BB9E-49CC-8424-FFBE77153ED0}">
      <dsp:nvSpPr>
        <dsp:cNvPr id="0" name=""/>
        <dsp:cNvSpPr/>
      </dsp:nvSpPr>
      <dsp:spPr>
        <a:xfrm rot="5400000">
          <a:off x="6296290" y="-1350592"/>
          <a:ext cx="791682" cy="7851648"/>
        </a:xfrm>
        <a:prstGeom prst="round2SameRect">
          <a:avLst/>
        </a:prstGeom>
        <a:solidFill>
          <a:schemeClr val="lt1"/>
        </a:solidFill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148590" tIns="74295" rIns="148590" bIns="74295" numCol="1" spcCol="1270" anchor="ctr" anchorCtr="0">
          <a:noAutofit/>
        </a:bodyPr>
        <a:lstStyle/>
        <a:p>
          <a:pPr marL="285750" lvl="1" indent="-285750" algn="l" defTabSz="17335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ro-RO" sz="3900" b="1" kern="1200" dirty="0">
              <a:latin typeface="Open Sauce Bold" panose="020B0604020202020204" charset="0"/>
            </a:rPr>
            <a:t>Research methodology</a:t>
          </a:r>
          <a:endParaRPr lang="en-US" sz="3900" b="1" kern="1200" dirty="0">
            <a:latin typeface="Open Sauce Bold" panose="020B0604020202020204" charset="0"/>
          </a:endParaRPr>
        </a:p>
      </dsp:txBody>
      <dsp:txXfrm rot="-5400000">
        <a:off x="2766308" y="2218037"/>
        <a:ext cx="7813001" cy="714388"/>
      </dsp:txXfrm>
    </dsp:sp>
    <dsp:sp modelId="{D203A59D-4810-4D05-B068-3AB99A027E74}">
      <dsp:nvSpPr>
        <dsp:cNvPr id="0" name=""/>
        <dsp:cNvSpPr/>
      </dsp:nvSpPr>
      <dsp:spPr>
        <a:xfrm>
          <a:off x="1648389" y="2080430"/>
          <a:ext cx="1117917" cy="989603"/>
        </a:xfrm>
        <a:prstGeom prst="roundRect">
          <a:avLst/>
        </a:prstGeom>
        <a:solidFill>
          <a:schemeClr val="lt1"/>
        </a:solidFill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1800" b="1" kern="1200" dirty="0">
              <a:solidFill>
                <a:schemeClr val="tx1"/>
              </a:solidFill>
              <a:latin typeface="Open Sauce Bold" panose="020B0604020202020204" charset="0"/>
            </a:rPr>
            <a:t> 3.</a:t>
          </a:r>
          <a:endParaRPr lang="en-US" sz="1800" b="1" kern="1200" dirty="0">
            <a:solidFill>
              <a:schemeClr val="tx1"/>
            </a:solidFill>
            <a:latin typeface="Open Sauce Bold" panose="020B0604020202020204" charset="0"/>
          </a:endParaRPr>
        </a:p>
      </dsp:txBody>
      <dsp:txXfrm>
        <a:off x="1696697" y="2128738"/>
        <a:ext cx="1021301" cy="892987"/>
      </dsp:txXfrm>
    </dsp:sp>
    <dsp:sp modelId="{B7009A0E-5A30-4DF6-B24C-D3F45BC2A89B}">
      <dsp:nvSpPr>
        <dsp:cNvPr id="0" name=""/>
        <dsp:cNvSpPr/>
      </dsp:nvSpPr>
      <dsp:spPr>
        <a:xfrm rot="5400000">
          <a:off x="6296290" y="-311508"/>
          <a:ext cx="791682" cy="7851648"/>
        </a:xfrm>
        <a:prstGeom prst="round2SameRect">
          <a:avLst/>
        </a:prstGeom>
        <a:solidFill>
          <a:schemeClr val="lt1"/>
        </a:solidFill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148590" tIns="74295" rIns="148590" bIns="74295" numCol="1" spcCol="1270" anchor="ctr" anchorCtr="0">
          <a:noAutofit/>
        </a:bodyPr>
        <a:lstStyle/>
        <a:p>
          <a:pPr marL="285750" lvl="1" indent="-285750" algn="l" defTabSz="17335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ro-RO" sz="3900" b="1" kern="1200" dirty="0">
              <a:latin typeface="Open Sauce Bold" panose="020B0604020202020204" charset="0"/>
            </a:rPr>
            <a:t>Results and discussion</a:t>
          </a:r>
          <a:endParaRPr lang="en-US" sz="3900" b="1" kern="1200" dirty="0">
            <a:latin typeface="Open Sauce Bold" panose="020B0604020202020204" charset="0"/>
          </a:endParaRPr>
        </a:p>
      </dsp:txBody>
      <dsp:txXfrm rot="-5400000">
        <a:off x="2766308" y="3257121"/>
        <a:ext cx="7813001" cy="714388"/>
      </dsp:txXfrm>
    </dsp:sp>
    <dsp:sp modelId="{3A2CC485-C6F9-4B1D-8DF0-7D4631F3BC77}">
      <dsp:nvSpPr>
        <dsp:cNvPr id="0" name=""/>
        <dsp:cNvSpPr/>
      </dsp:nvSpPr>
      <dsp:spPr>
        <a:xfrm>
          <a:off x="1648389" y="3119513"/>
          <a:ext cx="1117917" cy="989603"/>
        </a:xfrm>
        <a:prstGeom prst="roundRect">
          <a:avLst/>
        </a:prstGeom>
        <a:solidFill>
          <a:schemeClr val="lt1"/>
        </a:solidFill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1800" b="1" kern="1200" dirty="0">
              <a:solidFill>
                <a:schemeClr val="tx1"/>
              </a:solidFill>
              <a:latin typeface="Open Sauce Bold" panose="020B0604020202020204" charset="0"/>
            </a:rPr>
            <a:t>4.</a:t>
          </a:r>
          <a:endParaRPr lang="en-US" sz="1800" b="1" kern="1200" dirty="0">
            <a:solidFill>
              <a:schemeClr val="tx1"/>
            </a:solidFill>
            <a:latin typeface="Open Sauce Bold" panose="020B0604020202020204" charset="0"/>
          </a:endParaRPr>
        </a:p>
      </dsp:txBody>
      <dsp:txXfrm>
        <a:off x="1696697" y="3167821"/>
        <a:ext cx="1021301" cy="892987"/>
      </dsp:txXfrm>
    </dsp:sp>
    <dsp:sp modelId="{EDD7EC9C-11B6-4041-B7B7-B4D411F16F43}">
      <dsp:nvSpPr>
        <dsp:cNvPr id="0" name=""/>
        <dsp:cNvSpPr/>
      </dsp:nvSpPr>
      <dsp:spPr>
        <a:xfrm rot="5400000">
          <a:off x="6296290" y="727574"/>
          <a:ext cx="791682" cy="7851648"/>
        </a:xfrm>
        <a:prstGeom prst="round2SameRect">
          <a:avLst/>
        </a:prstGeom>
        <a:solidFill>
          <a:schemeClr val="lt1"/>
        </a:solidFill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148590" tIns="74295" rIns="148590" bIns="74295" numCol="1" spcCol="1270" anchor="ctr" anchorCtr="0">
          <a:noAutofit/>
        </a:bodyPr>
        <a:lstStyle/>
        <a:p>
          <a:pPr marL="285750" lvl="1" indent="-285750" algn="l" defTabSz="17335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ro-RO" sz="3900" b="1" kern="1200" dirty="0">
              <a:latin typeface="Open Sauce Bold" panose="020B0604020202020204" charset="0"/>
            </a:rPr>
            <a:t>Conclusions </a:t>
          </a:r>
          <a:endParaRPr lang="en-US" sz="3900" b="1" kern="1200" dirty="0">
            <a:latin typeface="Open Sauce Bold" panose="020B0604020202020204" charset="0"/>
          </a:endParaRPr>
        </a:p>
      </dsp:txBody>
      <dsp:txXfrm rot="-5400000">
        <a:off x="2766308" y="4296204"/>
        <a:ext cx="7813001" cy="714388"/>
      </dsp:txXfrm>
    </dsp:sp>
    <dsp:sp modelId="{B3848755-0B31-49E4-A882-864797A48646}">
      <dsp:nvSpPr>
        <dsp:cNvPr id="0" name=""/>
        <dsp:cNvSpPr/>
      </dsp:nvSpPr>
      <dsp:spPr>
        <a:xfrm>
          <a:off x="1648389" y="4158597"/>
          <a:ext cx="1117917" cy="989603"/>
        </a:xfrm>
        <a:prstGeom prst="roundRect">
          <a:avLst/>
        </a:prstGeom>
        <a:solidFill>
          <a:schemeClr val="lt1"/>
        </a:solidFill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1800" b="1" kern="1200" dirty="0">
              <a:solidFill>
                <a:schemeClr val="tx1"/>
              </a:solidFill>
              <a:latin typeface="Open Sauce Bold" panose="020B0604020202020204" charset="0"/>
            </a:rPr>
            <a:t>5.</a:t>
          </a:r>
          <a:endParaRPr lang="en-US" sz="1800" b="1" kern="1200" dirty="0">
            <a:solidFill>
              <a:schemeClr val="tx1"/>
            </a:solidFill>
            <a:latin typeface="Open Sauce Bold" panose="020B0604020202020204" charset="0"/>
          </a:endParaRPr>
        </a:p>
      </dsp:txBody>
      <dsp:txXfrm>
        <a:off x="1696697" y="4206905"/>
        <a:ext cx="1021301" cy="89298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07-Sep-26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07-Sep-26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07-Sep-26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07-Sep-26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07-Sep-26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07-Sep-26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07-Sep-26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07-Sep-26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07-Sep-26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07-Sep-26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07-Sep-26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07-Sep-26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.xml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12" Type="http://schemas.microsoft.com/office/2007/relationships/diagramDrawing" Target="../diagrams/drawing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diagramColors" Target="../diagrams/colors1.xml"/><Relationship Id="rId5" Type="http://schemas.openxmlformats.org/officeDocument/2006/relationships/image" Target="../media/image4.svg"/><Relationship Id="rId10" Type="http://schemas.openxmlformats.org/officeDocument/2006/relationships/diagramQuickStyle" Target="../diagrams/quickStyle1.xml"/><Relationship Id="rId4" Type="http://schemas.openxmlformats.org/officeDocument/2006/relationships/image" Target="../media/image3.svg"/><Relationship Id="rId9" Type="http://schemas.openxmlformats.org/officeDocument/2006/relationships/diagramLayout" Target="../diagrams/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90345" y="7165549"/>
            <a:ext cx="7158598" cy="1163272"/>
          </a:xfrm>
          <a:custGeom>
            <a:avLst/>
            <a:gdLst/>
            <a:ahLst/>
            <a:cxnLst/>
            <a:rect l="l" t="t" r="r" b="b"/>
            <a:pathLst>
              <a:path w="7158598" h="1163272">
                <a:moveTo>
                  <a:pt x="0" y="0"/>
                </a:moveTo>
                <a:lnTo>
                  <a:pt x="7158599" y="0"/>
                </a:lnTo>
                <a:lnTo>
                  <a:pt x="7158599" y="1163272"/>
                </a:lnTo>
                <a:lnTo>
                  <a:pt x="0" y="116327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1000"/>
            </a:blip>
            <a:stretch>
              <a:fillRect/>
            </a:stretch>
          </a:blipFill>
        </p:spPr>
        <p:txBody>
          <a:bodyPr/>
          <a:lstStyle/>
          <a:p>
            <a:endParaRPr lang="ro-RO"/>
          </a:p>
        </p:txBody>
      </p:sp>
      <p:grpSp>
        <p:nvGrpSpPr>
          <p:cNvPr id="3" name="Group 3"/>
          <p:cNvGrpSpPr/>
          <p:nvPr/>
        </p:nvGrpSpPr>
        <p:grpSpPr>
          <a:xfrm>
            <a:off x="-1528250" y="5494397"/>
            <a:ext cx="10806964" cy="1690202"/>
            <a:chOff x="0" y="0"/>
            <a:chExt cx="3897715" cy="609600"/>
          </a:xfrm>
        </p:grpSpPr>
        <p:sp>
          <p:nvSpPr>
            <p:cNvPr id="4" name="Freeform 4"/>
            <p:cNvSpPr/>
            <p:nvPr/>
          </p:nvSpPr>
          <p:spPr>
            <a:xfrm>
              <a:off x="4699" y="0"/>
              <a:ext cx="3888316" cy="609600"/>
            </a:xfrm>
            <a:custGeom>
              <a:avLst/>
              <a:gdLst/>
              <a:ahLst/>
              <a:cxnLst/>
              <a:rect l="l" t="t" r="r" b="b"/>
              <a:pathLst>
                <a:path w="3888316" h="609600">
                  <a:moveTo>
                    <a:pt x="217843" y="0"/>
                  </a:moveTo>
                  <a:lnTo>
                    <a:pt x="3873674" y="0"/>
                  </a:lnTo>
                  <a:cubicBezTo>
                    <a:pt x="3878155" y="0"/>
                    <a:pt x="3882363" y="2154"/>
                    <a:pt x="3884983" y="5790"/>
                  </a:cubicBezTo>
                  <a:cubicBezTo>
                    <a:pt x="3887603" y="9425"/>
                    <a:pt x="3888316" y="14098"/>
                    <a:pt x="3886899" y="18350"/>
                  </a:cubicBezTo>
                  <a:lnTo>
                    <a:pt x="3695932" y="591250"/>
                  </a:lnTo>
                  <a:cubicBezTo>
                    <a:pt x="3692280" y="602209"/>
                    <a:pt x="3682024" y="609600"/>
                    <a:pt x="3670474" y="609600"/>
                  </a:cubicBezTo>
                  <a:lnTo>
                    <a:pt x="14643" y="609600"/>
                  </a:lnTo>
                  <a:cubicBezTo>
                    <a:pt x="10162" y="609600"/>
                    <a:pt x="5954" y="607446"/>
                    <a:pt x="3334" y="603810"/>
                  </a:cubicBezTo>
                  <a:cubicBezTo>
                    <a:pt x="713" y="600175"/>
                    <a:pt x="0" y="595502"/>
                    <a:pt x="1418" y="591250"/>
                  </a:cubicBezTo>
                  <a:lnTo>
                    <a:pt x="192384" y="18350"/>
                  </a:lnTo>
                  <a:cubicBezTo>
                    <a:pt x="196037" y="7391"/>
                    <a:pt x="206292" y="0"/>
                    <a:pt x="217843" y="0"/>
                  </a:cubicBezTo>
                  <a:close/>
                </a:path>
              </a:pathLst>
            </a:custGeom>
            <a:solidFill>
              <a:srgbClr val="2855BF"/>
            </a:solidFill>
          </p:spPr>
          <p:txBody>
            <a:bodyPr/>
            <a:lstStyle/>
            <a:p>
              <a:endParaRPr lang="ro-RO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101600" y="-47625"/>
              <a:ext cx="3694515" cy="6572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03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9171815" y="1225084"/>
            <a:ext cx="3709219" cy="473298"/>
          </a:xfrm>
          <a:custGeom>
            <a:avLst/>
            <a:gdLst/>
            <a:ahLst/>
            <a:cxnLst/>
            <a:rect l="l" t="t" r="r" b="b"/>
            <a:pathLst>
              <a:path w="3709219" h="473298">
                <a:moveTo>
                  <a:pt x="0" y="0"/>
                </a:moveTo>
                <a:lnTo>
                  <a:pt x="3709219" y="0"/>
                </a:lnTo>
                <a:lnTo>
                  <a:pt x="3709219" y="473298"/>
                </a:lnTo>
                <a:lnTo>
                  <a:pt x="0" y="47329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1000"/>
            </a:blip>
            <a:stretch>
              <a:fillRect b="-27350"/>
            </a:stretch>
          </a:blipFill>
        </p:spPr>
        <p:txBody>
          <a:bodyPr/>
          <a:lstStyle/>
          <a:p>
            <a:endParaRPr lang="ro-RO"/>
          </a:p>
        </p:txBody>
      </p:sp>
      <p:sp>
        <p:nvSpPr>
          <p:cNvPr id="7" name="Freeform 7"/>
          <p:cNvSpPr/>
          <p:nvPr/>
        </p:nvSpPr>
        <p:spPr>
          <a:xfrm flipH="1">
            <a:off x="-768633" y="9725025"/>
            <a:ext cx="19825265" cy="1734711"/>
          </a:xfrm>
          <a:custGeom>
            <a:avLst/>
            <a:gdLst/>
            <a:ahLst/>
            <a:cxnLst/>
            <a:rect l="l" t="t" r="r" b="b"/>
            <a:pathLst>
              <a:path w="19825265" h="1734711">
                <a:moveTo>
                  <a:pt x="19825266" y="0"/>
                </a:moveTo>
                <a:lnTo>
                  <a:pt x="0" y="0"/>
                </a:lnTo>
                <a:lnTo>
                  <a:pt x="0" y="1734711"/>
                </a:lnTo>
                <a:lnTo>
                  <a:pt x="19825266" y="1734711"/>
                </a:lnTo>
                <a:lnTo>
                  <a:pt x="19825266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o-RO"/>
          </a:p>
        </p:txBody>
      </p:sp>
      <p:sp>
        <p:nvSpPr>
          <p:cNvPr id="10" name="Freeform 10"/>
          <p:cNvSpPr/>
          <p:nvPr/>
        </p:nvSpPr>
        <p:spPr>
          <a:xfrm flipH="1">
            <a:off x="17148353" y="1257300"/>
            <a:ext cx="1139647" cy="343849"/>
          </a:xfrm>
          <a:custGeom>
            <a:avLst/>
            <a:gdLst/>
            <a:ahLst/>
            <a:cxnLst/>
            <a:rect l="l" t="t" r="r" b="b"/>
            <a:pathLst>
              <a:path w="1139647" h="343849">
                <a:moveTo>
                  <a:pt x="1139647" y="0"/>
                </a:moveTo>
                <a:lnTo>
                  <a:pt x="0" y="0"/>
                </a:lnTo>
                <a:lnTo>
                  <a:pt x="0" y="343848"/>
                </a:lnTo>
                <a:lnTo>
                  <a:pt x="1139647" y="343848"/>
                </a:lnTo>
                <a:lnTo>
                  <a:pt x="1139647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r="-104552"/>
            </a:stretch>
          </a:blipFill>
        </p:spPr>
        <p:txBody>
          <a:bodyPr/>
          <a:lstStyle/>
          <a:p>
            <a:endParaRPr lang="ro-RO"/>
          </a:p>
        </p:txBody>
      </p:sp>
      <p:sp>
        <p:nvSpPr>
          <p:cNvPr id="11" name="Freeform 11"/>
          <p:cNvSpPr/>
          <p:nvPr/>
        </p:nvSpPr>
        <p:spPr>
          <a:xfrm flipH="1">
            <a:off x="15240000" y="9334500"/>
            <a:ext cx="1139647" cy="343849"/>
          </a:xfrm>
          <a:custGeom>
            <a:avLst/>
            <a:gdLst/>
            <a:ahLst/>
            <a:cxnLst/>
            <a:rect l="l" t="t" r="r" b="b"/>
            <a:pathLst>
              <a:path w="1139647" h="343849">
                <a:moveTo>
                  <a:pt x="1139646" y="0"/>
                </a:moveTo>
                <a:lnTo>
                  <a:pt x="0" y="0"/>
                </a:lnTo>
                <a:lnTo>
                  <a:pt x="0" y="343849"/>
                </a:lnTo>
                <a:lnTo>
                  <a:pt x="1139646" y="343849"/>
                </a:lnTo>
                <a:lnTo>
                  <a:pt x="1139646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r="-104552"/>
            </a:stretch>
          </a:blipFill>
        </p:spPr>
        <p:txBody>
          <a:bodyPr/>
          <a:lstStyle/>
          <a:p>
            <a:endParaRPr lang="ro-RO"/>
          </a:p>
        </p:txBody>
      </p:sp>
      <p:sp>
        <p:nvSpPr>
          <p:cNvPr id="12" name="TextBox 12"/>
          <p:cNvSpPr txBox="1"/>
          <p:nvPr/>
        </p:nvSpPr>
        <p:spPr>
          <a:xfrm>
            <a:off x="1028700" y="2783973"/>
            <a:ext cx="14464808" cy="21953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296"/>
              </a:lnSpc>
            </a:pPr>
            <a:r>
              <a:rPr lang="en-US" sz="9600" b="1" spc="-454" dirty="0">
                <a:solidFill>
                  <a:srgbClr val="03045A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Title of the paper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28700" y="5741258"/>
            <a:ext cx="6620244" cy="11298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13"/>
              </a:lnSpc>
            </a:pPr>
            <a:r>
              <a:rPr lang="en-US" sz="3223" i="1" dirty="0">
                <a:solidFill>
                  <a:srgbClr val="FFFFFF"/>
                </a:solidFill>
                <a:latin typeface="Open Sauce Italics"/>
                <a:ea typeface="Open Sauce Italics"/>
                <a:cs typeface="Open Sauce Italics"/>
                <a:sym typeface="Open Sauce Italics"/>
              </a:rPr>
              <a:t>Authors, affiliation, email</a:t>
            </a:r>
          </a:p>
          <a:p>
            <a:pPr algn="l">
              <a:lnSpc>
                <a:spcPts val="4513"/>
              </a:lnSpc>
            </a:pPr>
            <a:endParaRPr lang="en-US" sz="3223" i="1" dirty="0">
              <a:solidFill>
                <a:srgbClr val="FFFFFF"/>
              </a:solidFill>
              <a:latin typeface="Open Sauce Italics"/>
              <a:ea typeface="Open Sauce Italics"/>
              <a:cs typeface="Open Sauce Italics"/>
              <a:sym typeface="Open Sauce Itali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D23BDDE-4DD7-F946-3579-A981FABD62DE}"/>
              </a:ext>
            </a:extLst>
          </p:cNvPr>
          <p:cNvSpPr/>
          <p:nvPr/>
        </p:nvSpPr>
        <p:spPr>
          <a:xfrm>
            <a:off x="0" y="9427"/>
            <a:ext cx="18288000" cy="1231775"/>
          </a:xfrm>
          <a:prstGeom prst="rect">
            <a:avLst/>
          </a:prstGeom>
          <a:solidFill>
            <a:schemeClr val="bg1"/>
          </a:solidFill>
          <a:ln w="28575">
            <a:solidFill>
              <a:srgbClr val="00206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D538559A-FD2D-D04D-F3B0-154B8AC78C1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921" y="227570"/>
            <a:ext cx="2352350" cy="97423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ADADCA08-1407-9479-FB3C-780A3499D166}"/>
              </a:ext>
            </a:extLst>
          </p:cNvPr>
          <p:cNvSpPr txBox="1"/>
          <p:nvPr/>
        </p:nvSpPr>
        <p:spPr>
          <a:xfrm>
            <a:off x="1634293" y="174587"/>
            <a:ext cx="1526277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i="0" dirty="0">
                <a:solidFill>
                  <a:srgbClr val="002060"/>
                </a:solidFill>
                <a:effectLst/>
                <a:latin typeface="Garamond" panose="02020404030301010803" pitchFamily="18" charset="0"/>
              </a:rPr>
              <a:t>International Conference on Economics</a:t>
            </a:r>
            <a:r>
              <a:rPr lang="ro-RO" sz="3200" b="1" i="0" dirty="0">
                <a:solidFill>
                  <a:srgbClr val="002060"/>
                </a:solidFill>
                <a:effectLst/>
                <a:latin typeface="Garamond" panose="02020404030301010803" pitchFamily="18" charset="0"/>
              </a:rPr>
              <a:t> - </a:t>
            </a:r>
            <a:r>
              <a:rPr lang="en-US" sz="3200" b="1" i="0" dirty="0">
                <a:solidFill>
                  <a:srgbClr val="002060"/>
                </a:solidFill>
                <a:effectLst/>
                <a:latin typeface="Garamond" panose="02020404030301010803" pitchFamily="18" charset="0"/>
              </a:rPr>
              <a:t>Challenges and Opportunities </a:t>
            </a:r>
          </a:p>
          <a:p>
            <a:pPr algn="ctr"/>
            <a:r>
              <a:rPr lang="en-US" sz="2400" b="1" dirty="0">
                <a:solidFill>
                  <a:schemeClr val="accent5">
                    <a:lumMod val="75000"/>
                  </a:schemeClr>
                </a:solidFill>
                <a:latin typeface="Garamond" panose="02020404030301010803" pitchFamily="18" charset="0"/>
              </a:rPr>
              <a:t>3</a:t>
            </a:r>
            <a:r>
              <a:rPr lang="en-US" sz="2400" b="1" baseline="30000" dirty="0">
                <a:solidFill>
                  <a:schemeClr val="accent5">
                    <a:lumMod val="75000"/>
                  </a:schemeClr>
                </a:solidFill>
                <a:latin typeface="Garamond" panose="02020404030301010803" pitchFamily="18" charset="0"/>
              </a:rPr>
              <a:t>rd</a:t>
            </a:r>
            <a:r>
              <a:rPr lang="ro-RO" sz="2400" b="1" dirty="0">
                <a:solidFill>
                  <a:schemeClr val="accent5">
                    <a:lumMod val="75000"/>
                  </a:schemeClr>
                </a:solidFill>
                <a:effectLst/>
                <a:latin typeface="Garamond" panose="02020404030301010803" pitchFamily="18" charset="0"/>
              </a:rPr>
              <a:t> edition – </a:t>
            </a:r>
            <a:r>
              <a:rPr lang="ro-RO" sz="2400" b="1" dirty="0" err="1">
                <a:solidFill>
                  <a:schemeClr val="accent5">
                    <a:lumMod val="75000"/>
                  </a:schemeClr>
                </a:solidFill>
                <a:effectLst/>
                <a:latin typeface="Garamond" panose="02020404030301010803" pitchFamily="18" charset="0"/>
              </a:rPr>
              <a:t>October</a:t>
            </a:r>
            <a:r>
              <a:rPr lang="ro-RO" sz="2400" b="1" dirty="0">
                <a:solidFill>
                  <a:schemeClr val="accent5">
                    <a:lumMod val="75000"/>
                  </a:schemeClr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ro-RO" sz="2400" b="1" dirty="0">
                <a:solidFill>
                  <a:schemeClr val="accent5">
                    <a:lumMod val="75000"/>
                  </a:schemeClr>
                </a:solidFill>
                <a:latin typeface="Garamond" panose="02020404030301010803" pitchFamily="18" charset="0"/>
              </a:rPr>
              <a:t>0</a:t>
            </a: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  <a:latin typeface="Garamond" panose="02020404030301010803" pitchFamily="18" charset="0"/>
              </a:rPr>
              <a:t>8</a:t>
            </a:r>
            <a:r>
              <a:rPr lang="ro-RO" sz="2400" b="1" dirty="0">
                <a:solidFill>
                  <a:schemeClr val="accent5">
                    <a:lumMod val="75000"/>
                  </a:schemeClr>
                </a:solidFill>
                <a:effectLst/>
                <a:latin typeface="Garamond" panose="02020404030301010803" pitchFamily="18" charset="0"/>
              </a:rPr>
              <a:t>-1</a:t>
            </a: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  <a:effectLst/>
                <a:latin typeface="Garamond" panose="02020404030301010803" pitchFamily="18" charset="0"/>
              </a:rPr>
              <a:t>0</a:t>
            </a:r>
            <a:r>
              <a:rPr lang="ro-RO" sz="2400" b="1" dirty="0">
                <a:solidFill>
                  <a:schemeClr val="accent5">
                    <a:lumMod val="75000"/>
                  </a:schemeClr>
                </a:solidFill>
                <a:effectLst/>
                <a:latin typeface="Garamond" panose="02020404030301010803" pitchFamily="18" charset="0"/>
              </a:rPr>
              <a:t>, 202</a:t>
            </a: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  <a:latin typeface="Garamond" panose="02020404030301010803" pitchFamily="18" charset="0"/>
              </a:rPr>
              <a:t>6</a:t>
            </a:r>
          </a:p>
        </p:txBody>
      </p:sp>
      <p:pic>
        <p:nvPicPr>
          <p:cNvPr id="1026" name="Picture 2" descr="Identitate vizuală - Academia de Studii Economice din Bucuresti">
            <a:extLst>
              <a:ext uri="{FF2B5EF4-FFF2-40B4-BE49-F238E27FC236}">
                <a16:creationId xmlns:a16="http://schemas.microsoft.com/office/drawing/2014/main" id="{6BC00D84-713C-25A1-CC2B-44936B1EFB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13948" y="88480"/>
            <a:ext cx="2013128" cy="1073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C488D257-9321-434A-D907-25CC79DD61E7}"/>
              </a:ext>
            </a:extLst>
          </p:cNvPr>
          <p:cNvSpPr/>
          <p:nvPr/>
        </p:nvSpPr>
        <p:spPr>
          <a:xfrm>
            <a:off x="27815" y="4904189"/>
            <a:ext cx="18287999" cy="71911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sz="2400" dirty="0">
                <a:solidFill>
                  <a:srgbClr val="FF0000"/>
                </a:solidFill>
              </a:rPr>
              <a:t>This is a template proposal. Please feel free to adapt it, according to your paper.</a:t>
            </a:r>
          </a:p>
          <a:p>
            <a:pPr algn="ctr"/>
            <a:endParaRPr lang="ro-RO" sz="2400" dirty="0">
              <a:solidFill>
                <a:srgbClr val="FF0000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39FBAB2-49DC-8036-77B1-22472359F221}"/>
              </a:ext>
            </a:extLst>
          </p:cNvPr>
          <p:cNvSpPr txBox="1"/>
          <p:nvPr/>
        </p:nvSpPr>
        <p:spPr>
          <a:xfrm>
            <a:off x="-15110" y="1087295"/>
            <a:ext cx="18288000" cy="584775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It is important to keep this header in your presentation.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6BC2F4-7E52-746D-8240-B77240509F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>
            <a:extLst>
              <a:ext uri="{FF2B5EF4-FFF2-40B4-BE49-F238E27FC236}">
                <a16:creationId xmlns:a16="http://schemas.microsoft.com/office/drawing/2014/main" id="{D8365782-9A7B-FA9F-E264-E99443F379E1}"/>
              </a:ext>
            </a:extLst>
          </p:cNvPr>
          <p:cNvSpPr/>
          <p:nvPr/>
        </p:nvSpPr>
        <p:spPr>
          <a:xfrm>
            <a:off x="9171815" y="1225084"/>
            <a:ext cx="3709219" cy="473298"/>
          </a:xfrm>
          <a:custGeom>
            <a:avLst/>
            <a:gdLst/>
            <a:ahLst/>
            <a:cxnLst/>
            <a:rect l="l" t="t" r="r" b="b"/>
            <a:pathLst>
              <a:path w="3709219" h="473298">
                <a:moveTo>
                  <a:pt x="0" y="0"/>
                </a:moveTo>
                <a:lnTo>
                  <a:pt x="3709219" y="0"/>
                </a:lnTo>
                <a:lnTo>
                  <a:pt x="3709219" y="473298"/>
                </a:lnTo>
                <a:lnTo>
                  <a:pt x="0" y="47329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1000"/>
            </a:blip>
            <a:stretch>
              <a:fillRect b="-27350"/>
            </a:stretch>
          </a:blipFill>
        </p:spPr>
        <p:txBody>
          <a:bodyPr/>
          <a:lstStyle/>
          <a:p>
            <a:endParaRPr lang="ro-RO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C0B76B05-C283-216D-5502-69D33D0D0102}"/>
              </a:ext>
            </a:extLst>
          </p:cNvPr>
          <p:cNvSpPr/>
          <p:nvPr/>
        </p:nvSpPr>
        <p:spPr>
          <a:xfrm flipH="1">
            <a:off x="-768633" y="9725025"/>
            <a:ext cx="19825265" cy="1734711"/>
          </a:xfrm>
          <a:custGeom>
            <a:avLst/>
            <a:gdLst/>
            <a:ahLst/>
            <a:cxnLst/>
            <a:rect l="l" t="t" r="r" b="b"/>
            <a:pathLst>
              <a:path w="19825265" h="1734711">
                <a:moveTo>
                  <a:pt x="19825266" y="0"/>
                </a:moveTo>
                <a:lnTo>
                  <a:pt x="0" y="0"/>
                </a:lnTo>
                <a:lnTo>
                  <a:pt x="0" y="1734711"/>
                </a:lnTo>
                <a:lnTo>
                  <a:pt x="19825266" y="1734711"/>
                </a:lnTo>
                <a:lnTo>
                  <a:pt x="19825266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o-RO"/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BD638E0E-9162-A3BA-9599-31A48482354A}"/>
              </a:ext>
            </a:extLst>
          </p:cNvPr>
          <p:cNvSpPr/>
          <p:nvPr/>
        </p:nvSpPr>
        <p:spPr>
          <a:xfrm flipH="1">
            <a:off x="17148353" y="1257300"/>
            <a:ext cx="1139647" cy="343849"/>
          </a:xfrm>
          <a:custGeom>
            <a:avLst/>
            <a:gdLst/>
            <a:ahLst/>
            <a:cxnLst/>
            <a:rect l="l" t="t" r="r" b="b"/>
            <a:pathLst>
              <a:path w="1139647" h="343849">
                <a:moveTo>
                  <a:pt x="1139647" y="0"/>
                </a:moveTo>
                <a:lnTo>
                  <a:pt x="0" y="0"/>
                </a:lnTo>
                <a:lnTo>
                  <a:pt x="0" y="343848"/>
                </a:lnTo>
                <a:lnTo>
                  <a:pt x="1139647" y="343848"/>
                </a:lnTo>
                <a:lnTo>
                  <a:pt x="1139647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r="-104552"/>
            </a:stretch>
          </a:blipFill>
        </p:spPr>
        <p:txBody>
          <a:bodyPr/>
          <a:lstStyle/>
          <a:p>
            <a:endParaRPr lang="ro-RO"/>
          </a:p>
        </p:txBody>
      </p:sp>
      <p:sp>
        <p:nvSpPr>
          <p:cNvPr id="11" name="Freeform 11">
            <a:extLst>
              <a:ext uri="{FF2B5EF4-FFF2-40B4-BE49-F238E27FC236}">
                <a16:creationId xmlns:a16="http://schemas.microsoft.com/office/drawing/2014/main" id="{7F4B995E-B49A-D69D-2E3E-A541543D5E09}"/>
              </a:ext>
            </a:extLst>
          </p:cNvPr>
          <p:cNvSpPr/>
          <p:nvPr/>
        </p:nvSpPr>
        <p:spPr>
          <a:xfrm flipH="1">
            <a:off x="17153269" y="9302122"/>
            <a:ext cx="1139647" cy="343849"/>
          </a:xfrm>
          <a:custGeom>
            <a:avLst/>
            <a:gdLst/>
            <a:ahLst/>
            <a:cxnLst/>
            <a:rect l="l" t="t" r="r" b="b"/>
            <a:pathLst>
              <a:path w="1139647" h="343849">
                <a:moveTo>
                  <a:pt x="1139646" y="0"/>
                </a:moveTo>
                <a:lnTo>
                  <a:pt x="0" y="0"/>
                </a:lnTo>
                <a:lnTo>
                  <a:pt x="0" y="343849"/>
                </a:lnTo>
                <a:lnTo>
                  <a:pt x="1139646" y="343849"/>
                </a:lnTo>
                <a:lnTo>
                  <a:pt x="1139646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r="-104552"/>
            </a:stretch>
          </a:blipFill>
        </p:spPr>
        <p:txBody>
          <a:bodyPr/>
          <a:lstStyle/>
          <a:p>
            <a:endParaRPr lang="ro-RO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868F415-7052-9756-5C6D-D57BB974F696}"/>
              </a:ext>
            </a:extLst>
          </p:cNvPr>
          <p:cNvSpPr/>
          <p:nvPr/>
        </p:nvSpPr>
        <p:spPr>
          <a:xfrm>
            <a:off x="0" y="9427"/>
            <a:ext cx="18288000" cy="1231775"/>
          </a:xfrm>
          <a:prstGeom prst="rect">
            <a:avLst/>
          </a:prstGeom>
          <a:solidFill>
            <a:schemeClr val="bg1"/>
          </a:solidFill>
          <a:ln w="28575">
            <a:solidFill>
              <a:srgbClr val="00206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792441CA-ED3E-3E42-1539-F406F56D0F4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921" y="227570"/>
            <a:ext cx="2352350" cy="974236"/>
          </a:xfrm>
          <a:prstGeom prst="rect">
            <a:avLst/>
          </a:prstGeom>
        </p:spPr>
      </p:pic>
      <p:pic>
        <p:nvPicPr>
          <p:cNvPr id="1026" name="Picture 2" descr="Identitate vizuală - Academia de Studii Economice din Bucuresti">
            <a:extLst>
              <a:ext uri="{FF2B5EF4-FFF2-40B4-BE49-F238E27FC236}">
                <a16:creationId xmlns:a16="http://schemas.microsoft.com/office/drawing/2014/main" id="{B08028AB-96DB-4A74-050B-2C5D72D7B5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13948" y="88480"/>
            <a:ext cx="2013128" cy="1073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0B163952-7E1C-65D4-445C-38BEB0B06E37}"/>
              </a:ext>
            </a:extLst>
          </p:cNvPr>
          <p:cNvSpPr txBox="1">
            <a:spLocks/>
          </p:cNvSpPr>
          <p:nvPr/>
        </p:nvSpPr>
        <p:spPr>
          <a:xfrm>
            <a:off x="1129644" y="2577243"/>
            <a:ext cx="9246912" cy="932816"/>
          </a:xfrm>
          <a:prstGeom prst="rect">
            <a:avLst/>
          </a:prstGeom>
        </p:spPr>
        <p:txBody>
          <a:bodyPr>
            <a:normAutofit fontScale="5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o-RO" sz="9600" b="1" spc="-454" dirty="0">
                <a:solidFill>
                  <a:srgbClr val="03045A"/>
                </a:solidFill>
                <a:latin typeface="Open Sauce Bold"/>
              </a:rPr>
              <a:t>Structure of the presentation</a:t>
            </a:r>
            <a:endParaRPr lang="en-US" sz="9600" b="1" spc="-454" dirty="0">
              <a:solidFill>
                <a:srgbClr val="03045A"/>
              </a:solidFill>
              <a:latin typeface="Open Sauce Bold"/>
            </a:endParaRPr>
          </a:p>
        </p:txBody>
      </p:sp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EE6BB3DE-DC5F-F465-714D-810B34F749D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0881988"/>
              </p:ext>
            </p:extLst>
          </p:nvPr>
        </p:nvGraphicFramePr>
        <p:xfrm>
          <a:off x="-381000" y="3695700"/>
          <a:ext cx="12268200" cy="51504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14" name="Rectangle 13">
            <a:extLst>
              <a:ext uri="{FF2B5EF4-FFF2-40B4-BE49-F238E27FC236}">
                <a16:creationId xmlns:a16="http://schemas.microsoft.com/office/drawing/2014/main" id="{E6D8A916-A4A9-FF04-5EAB-5138F755223A}"/>
              </a:ext>
            </a:extLst>
          </p:cNvPr>
          <p:cNvSpPr/>
          <p:nvPr/>
        </p:nvSpPr>
        <p:spPr>
          <a:xfrm>
            <a:off x="-15110" y="5292471"/>
            <a:ext cx="18287999" cy="71911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sz="2400" dirty="0">
                <a:solidFill>
                  <a:srgbClr val="FF0000"/>
                </a:solidFill>
              </a:rPr>
              <a:t>This is a template proposal. Please feel free to adapt it, according to your paper.</a:t>
            </a:r>
          </a:p>
          <a:p>
            <a:pPr algn="ctr"/>
            <a:endParaRPr lang="ro-RO" sz="2400" dirty="0">
              <a:solidFill>
                <a:srgbClr val="FF000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98C9FBE-9480-58A3-090F-DF7E633912FC}"/>
              </a:ext>
            </a:extLst>
          </p:cNvPr>
          <p:cNvSpPr txBox="1"/>
          <p:nvPr/>
        </p:nvSpPr>
        <p:spPr>
          <a:xfrm>
            <a:off x="1634293" y="174587"/>
            <a:ext cx="1526277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i="0" dirty="0">
                <a:solidFill>
                  <a:srgbClr val="002060"/>
                </a:solidFill>
                <a:effectLst/>
                <a:latin typeface="Garamond" panose="02020404030301010803" pitchFamily="18" charset="0"/>
              </a:rPr>
              <a:t>International Conference on Economics</a:t>
            </a:r>
            <a:r>
              <a:rPr lang="ro-RO" sz="3200" b="1" i="0" dirty="0">
                <a:solidFill>
                  <a:srgbClr val="002060"/>
                </a:solidFill>
                <a:effectLst/>
                <a:latin typeface="Garamond" panose="02020404030301010803" pitchFamily="18" charset="0"/>
              </a:rPr>
              <a:t> - </a:t>
            </a:r>
            <a:r>
              <a:rPr lang="en-US" sz="3200" b="1" i="0" dirty="0">
                <a:solidFill>
                  <a:srgbClr val="002060"/>
                </a:solidFill>
                <a:effectLst/>
                <a:latin typeface="Garamond" panose="02020404030301010803" pitchFamily="18" charset="0"/>
              </a:rPr>
              <a:t>Challenges and Opportunities </a:t>
            </a:r>
          </a:p>
          <a:p>
            <a:pPr algn="ctr"/>
            <a:r>
              <a:rPr lang="en-US" sz="2400" b="1" dirty="0">
                <a:solidFill>
                  <a:schemeClr val="accent5">
                    <a:lumMod val="75000"/>
                  </a:schemeClr>
                </a:solidFill>
                <a:latin typeface="Garamond" panose="02020404030301010803" pitchFamily="18" charset="0"/>
              </a:rPr>
              <a:t>3</a:t>
            </a:r>
            <a:r>
              <a:rPr lang="en-US" sz="2400" b="1" baseline="30000" dirty="0">
                <a:solidFill>
                  <a:schemeClr val="accent5">
                    <a:lumMod val="75000"/>
                  </a:schemeClr>
                </a:solidFill>
                <a:latin typeface="Garamond" panose="02020404030301010803" pitchFamily="18" charset="0"/>
              </a:rPr>
              <a:t>rd</a:t>
            </a:r>
            <a:r>
              <a:rPr lang="ro-RO" sz="2400" b="1" dirty="0">
                <a:solidFill>
                  <a:schemeClr val="accent5">
                    <a:lumMod val="75000"/>
                  </a:schemeClr>
                </a:solidFill>
                <a:effectLst/>
                <a:latin typeface="Garamond" panose="02020404030301010803" pitchFamily="18" charset="0"/>
              </a:rPr>
              <a:t> edition – </a:t>
            </a:r>
            <a:r>
              <a:rPr lang="ro-RO" sz="2400" b="1" dirty="0" err="1">
                <a:solidFill>
                  <a:schemeClr val="accent5">
                    <a:lumMod val="75000"/>
                  </a:schemeClr>
                </a:solidFill>
                <a:effectLst/>
                <a:latin typeface="Garamond" panose="02020404030301010803" pitchFamily="18" charset="0"/>
              </a:rPr>
              <a:t>October</a:t>
            </a:r>
            <a:r>
              <a:rPr lang="ro-RO" sz="2400" b="1" dirty="0">
                <a:solidFill>
                  <a:schemeClr val="accent5">
                    <a:lumMod val="75000"/>
                  </a:schemeClr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ro-RO" sz="2400" b="1" dirty="0">
                <a:solidFill>
                  <a:schemeClr val="accent5">
                    <a:lumMod val="75000"/>
                  </a:schemeClr>
                </a:solidFill>
                <a:latin typeface="Garamond" panose="02020404030301010803" pitchFamily="18" charset="0"/>
              </a:rPr>
              <a:t>0</a:t>
            </a: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  <a:latin typeface="Garamond" panose="02020404030301010803" pitchFamily="18" charset="0"/>
              </a:rPr>
              <a:t>8</a:t>
            </a:r>
            <a:r>
              <a:rPr lang="ro-RO" sz="2400" b="1" dirty="0">
                <a:solidFill>
                  <a:schemeClr val="accent5">
                    <a:lumMod val="75000"/>
                  </a:schemeClr>
                </a:solidFill>
                <a:effectLst/>
                <a:latin typeface="Garamond" panose="02020404030301010803" pitchFamily="18" charset="0"/>
              </a:rPr>
              <a:t>-1</a:t>
            </a: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  <a:effectLst/>
                <a:latin typeface="Garamond" panose="02020404030301010803" pitchFamily="18" charset="0"/>
              </a:rPr>
              <a:t>0</a:t>
            </a:r>
            <a:r>
              <a:rPr lang="ro-RO" sz="2400" b="1" dirty="0">
                <a:solidFill>
                  <a:schemeClr val="accent5">
                    <a:lumMod val="75000"/>
                  </a:schemeClr>
                </a:solidFill>
                <a:effectLst/>
                <a:latin typeface="Garamond" panose="02020404030301010803" pitchFamily="18" charset="0"/>
              </a:rPr>
              <a:t>, 202</a:t>
            </a: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  <a:latin typeface="Garamond" panose="02020404030301010803" pitchFamily="18" charset="0"/>
              </a:rPr>
              <a:t>6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6CAC105-B35A-0F4D-75E3-6D2A5AD010F2}"/>
              </a:ext>
            </a:extLst>
          </p:cNvPr>
          <p:cNvSpPr txBox="1"/>
          <p:nvPr/>
        </p:nvSpPr>
        <p:spPr>
          <a:xfrm>
            <a:off x="-15110" y="1087295"/>
            <a:ext cx="18288000" cy="584775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It is important to keep this header in your presentation.</a:t>
            </a:r>
          </a:p>
        </p:txBody>
      </p:sp>
    </p:spTree>
    <p:extLst>
      <p:ext uri="{BB962C8B-B14F-4D97-AF65-F5344CB8AC3E}">
        <p14:creationId xmlns:p14="http://schemas.microsoft.com/office/powerpoint/2010/main" val="29575463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130</Words>
  <Application>Microsoft Office PowerPoint</Application>
  <PresentationFormat>Custom</PresentationFormat>
  <Paragraphs>21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Calibri</vt:lpstr>
      <vt:lpstr>Open Sauce Bold</vt:lpstr>
      <vt:lpstr>Arial</vt:lpstr>
      <vt:lpstr>Open Sauce Italics</vt:lpstr>
      <vt:lpstr>Garamond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Blue Modern Company Profile Presentation</dc:title>
  <cp:lastModifiedBy>Steliana Mocanu</cp:lastModifiedBy>
  <cp:revision>7</cp:revision>
  <dcterms:created xsi:type="dcterms:W3CDTF">2006-08-16T00:00:00Z</dcterms:created>
  <dcterms:modified xsi:type="dcterms:W3CDTF">2026-09-07T17:47:23Z</dcterms:modified>
  <dc:identifier>DAGyduEtedk</dc:identifier>
</cp:coreProperties>
</file>